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1" r:id="rId16"/>
    <p:sldId id="271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673" autoAdjust="0"/>
  </p:normalViewPr>
  <p:slideViewPr>
    <p:cSldViewPr>
      <p:cViewPr>
        <p:scale>
          <a:sx n="75" d="100"/>
          <a:sy n="75" d="100"/>
        </p:scale>
        <p:origin x="-1109" y="-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22.09.2020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istrf.ru/lichnosti/biografii/p/pietr-i" TargetMode="External"/><Relationship Id="rId2" Type="http://schemas.openxmlformats.org/officeDocument/2006/relationships/hyperlink" Target="https://studfile.net/preview/1639544/page:1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ПЕТР 1 –ВЕЛИКИЙ ГОСУДАРСТВЕННЫЙ ДЕЯТЕЛЬ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19200" y="5000636"/>
            <a:ext cx="6858000" cy="857256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Выполнили: студенты БББО-05-20</a:t>
            </a:r>
          </a:p>
          <a:p>
            <a:r>
              <a:rPr lang="ru-RU" dirty="0" err="1" smtClean="0"/>
              <a:t>Кутьин</a:t>
            </a:r>
            <a:r>
              <a:rPr lang="ru-RU" dirty="0" smtClean="0"/>
              <a:t> Захар</a:t>
            </a:r>
          </a:p>
          <a:p>
            <a:r>
              <a:rPr lang="ru-RU" dirty="0" err="1" smtClean="0"/>
              <a:t>Шельпук</a:t>
            </a:r>
            <a:r>
              <a:rPr lang="ru-RU" dirty="0" smtClean="0"/>
              <a:t> Михаил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Военная деятельность Петра 1</a:t>
            </a:r>
            <a:endParaRPr lang="ru-RU" dirty="0"/>
          </a:p>
        </p:txBody>
      </p:sp>
      <p:pic>
        <p:nvPicPr>
          <p:cNvPr id="6146" name="Picture 2" descr="C:\Users\Lenovo\Downloads\северна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6"/>
            <a:ext cx="4373747" cy="5786454"/>
          </a:xfrm>
          <a:prstGeom prst="rect">
            <a:avLst/>
          </a:prstGeom>
          <a:noFill/>
        </p:spPr>
      </p:pic>
      <p:pic>
        <p:nvPicPr>
          <p:cNvPr id="6147" name="Picture 3" descr="C:\Users\Lenovo\Downloads\зеленые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214422"/>
            <a:ext cx="3896670" cy="2554291"/>
          </a:xfrm>
          <a:prstGeom prst="rect">
            <a:avLst/>
          </a:prstGeom>
          <a:noFill/>
        </p:spPr>
      </p:pic>
      <p:pic>
        <p:nvPicPr>
          <p:cNvPr id="6152" name="Picture 8" descr="C:\Users\Lenovo\Downloads\море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3929066"/>
            <a:ext cx="4071934" cy="2369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 smtClean="0"/>
              <a:t>Глава 4. Реформы государственного устройства 1700 — 1725гг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Реформа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армии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Реформа календаря </a:t>
            </a: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Реформа градостроения, перенос столицы в Санкт-Петербург</a:t>
            </a: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Реформа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гос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механизма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Сословная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реформа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Реформа церкви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области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культуры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Реформа монархии, новый порядок престолонаследия</a:t>
            </a:r>
          </a:p>
          <a:p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7170" name="Picture 2" descr="C:\Users\Lenovo\Downloads\госдеят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1500174"/>
            <a:ext cx="2571768" cy="3446699"/>
          </a:xfrm>
          <a:prstGeom prst="rect">
            <a:avLst/>
          </a:prstGeom>
          <a:noFill/>
        </p:spPr>
      </p:pic>
      <p:pic>
        <p:nvPicPr>
          <p:cNvPr id="7173" name="Picture 5" descr="C:\Users\Lenovo\Downloads\бумага и перо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5009268"/>
            <a:ext cx="1571636" cy="1848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Реформы государственного устройства 1700 — 1725гг</a:t>
            </a:r>
            <a:endParaRPr lang="ru-RU" dirty="0"/>
          </a:p>
        </p:txBody>
      </p:sp>
      <p:pic>
        <p:nvPicPr>
          <p:cNvPr id="8195" name="Picture 3" descr="C:\Users\Lenovo\Downloads\сенат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071546"/>
            <a:ext cx="3507312" cy="2500330"/>
          </a:xfrm>
          <a:prstGeom prst="rect">
            <a:avLst/>
          </a:prstGeom>
          <a:noFill/>
        </p:spPr>
      </p:pic>
      <p:pic>
        <p:nvPicPr>
          <p:cNvPr id="8196" name="Picture 4" descr="C:\Users\Lenovo\Downloads\арми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3714752"/>
            <a:ext cx="3202631" cy="2317055"/>
          </a:xfrm>
          <a:prstGeom prst="rect">
            <a:avLst/>
          </a:prstGeom>
          <a:noFill/>
        </p:spPr>
      </p:pic>
      <p:pic>
        <p:nvPicPr>
          <p:cNvPr id="8197" name="Picture 5" descr="C:\Users\Lenovo\Downloads\нг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8" y="1500174"/>
            <a:ext cx="2571736" cy="1928850"/>
          </a:xfrm>
          <a:prstGeom prst="rect">
            <a:avLst/>
          </a:prstGeom>
          <a:noFill/>
        </p:spPr>
      </p:pic>
      <p:pic>
        <p:nvPicPr>
          <p:cNvPr id="8198" name="Picture 6" descr="C:\Users\Lenovo\Downloads\спб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3857628"/>
            <a:ext cx="5001431" cy="2643206"/>
          </a:xfrm>
          <a:prstGeom prst="rect">
            <a:avLst/>
          </a:prstGeom>
          <a:noFill/>
        </p:spPr>
      </p:pic>
      <p:pic>
        <p:nvPicPr>
          <p:cNvPr id="8194" name="Picture 2" descr="C:\Users\Lenovo\Downloads\борода против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1142984"/>
            <a:ext cx="2376709" cy="36433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Глава 5. Итоги внешней и внутренней политики Петра </a:t>
            </a:r>
            <a:r>
              <a:rPr lang="ru-RU" dirty="0" smtClean="0"/>
              <a:t>Первого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8" name="Picture 2" descr="C:\Users\Lenovo\Downloads\вывод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298"/>
            <a:ext cx="4500156" cy="2428892"/>
          </a:xfrm>
          <a:prstGeom prst="rect">
            <a:avLst/>
          </a:prstGeom>
          <a:noFill/>
        </p:spPr>
      </p:pic>
      <p:pic>
        <p:nvPicPr>
          <p:cNvPr id="9219" name="Picture 3" descr="C:\Users\Lenovo\Downloads\петр2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929066"/>
            <a:ext cx="4437826" cy="2214578"/>
          </a:xfrm>
          <a:prstGeom prst="rect">
            <a:avLst/>
          </a:prstGeom>
          <a:noFill/>
        </p:spPr>
      </p:pic>
      <p:pic>
        <p:nvPicPr>
          <p:cNvPr id="9220" name="Picture 4" descr="C:\Users\Lenovo\Downloads\спб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1357298"/>
            <a:ext cx="3643338" cy="2388229"/>
          </a:xfrm>
          <a:prstGeom prst="rect">
            <a:avLst/>
          </a:prstGeom>
          <a:noFill/>
        </p:spPr>
      </p:pic>
      <p:pic>
        <p:nvPicPr>
          <p:cNvPr id="9221" name="Picture 5" descr="C:\Users\Lenovo\Downloads\Петр I На заячьем остров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942" y="3786190"/>
            <a:ext cx="322623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Почему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же и сейчас нам может помочь его опыт в преобразовании государства?  Изучение его интересно с многих сторон: например, взглянуть на Петра с точки зрения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гос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 деятеля, который сталкивается с трудностями времени, и, понимая, что преобразования просто необходимы для соответствия современным потребностям, побеждает, не смотря на категорическое отвержение его реформ как со стороны населения, так и со стороны высших сословий. Сейчас многие государства, в том числе и наше, имеют схожие проблемы перехода жизненного устройства в новый этап.</a:t>
            </a:r>
          </a:p>
          <a:p>
            <a:endParaRPr lang="ru-RU" dirty="0"/>
          </a:p>
        </p:txBody>
      </p:sp>
      <p:pic>
        <p:nvPicPr>
          <p:cNvPr id="10242" name="Picture 2" descr="C:\Users\Lenovo\Downloads\галочк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571876"/>
            <a:ext cx="1928826" cy="1928826"/>
          </a:xfrm>
          <a:prstGeom prst="rect">
            <a:avLst/>
          </a:prstGeom>
          <a:noFill/>
        </p:spPr>
      </p:pic>
      <p:pic>
        <p:nvPicPr>
          <p:cNvPr id="10243" name="Picture 3" descr="C:\Users\Lenovo\Downloads\выводы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857628"/>
            <a:ext cx="4143404" cy="23617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литературы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1. А. С. Орлов "История </a:t>
            </a:r>
            <a:r>
              <a:rPr lang="ru-RU" sz="2000" dirty="0" smtClean="0"/>
              <a:t>России«</a:t>
            </a:r>
          </a:p>
          <a:p>
            <a:r>
              <a:rPr lang="ru-RU" sz="2000" dirty="0" smtClean="0"/>
              <a:t>2</a:t>
            </a:r>
            <a:r>
              <a:rPr lang="ru-RU" sz="2000" dirty="0" smtClean="0"/>
              <a:t>. Андрей Николаевич Сахаров "История России с древнейших времен до нашего </a:t>
            </a:r>
            <a:r>
              <a:rPr lang="ru-RU" sz="2000" dirty="0" smtClean="0"/>
              <a:t>времени«</a:t>
            </a:r>
          </a:p>
          <a:p>
            <a:r>
              <a:rPr lang="ru-RU" sz="2000" dirty="0" smtClean="0"/>
              <a:t>3</a:t>
            </a:r>
            <a:r>
              <a:rPr lang="ru-RU" sz="2000" dirty="0" smtClean="0"/>
              <a:t>. История России (конспект </a:t>
            </a:r>
            <a:r>
              <a:rPr lang="ru-RU" sz="2000" dirty="0" smtClean="0"/>
              <a:t>лекций) Якушев А.В 2011</a:t>
            </a:r>
          </a:p>
          <a:p>
            <a:r>
              <a:rPr lang="ru-RU" sz="2000" dirty="0" smtClean="0"/>
              <a:t>4. </a:t>
            </a:r>
            <a:r>
              <a:rPr lang="en-US" sz="2000" dirty="0" smtClean="0">
                <a:hlinkClick r:id="rId2"/>
              </a:rPr>
              <a:t>https://studfile.net/preview/1639544/page:11</a:t>
            </a:r>
            <a:r>
              <a:rPr lang="en-US" sz="2000" dirty="0" smtClean="0">
                <a:hlinkClick r:id="rId2"/>
              </a:rPr>
              <a:t>/</a:t>
            </a:r>
            <a:endParaRPr lang="ru-RU" sz="2000" dirty="0" smtClean="0"/>
          </a:p>
          <a:p>
            <a:r>
              <a:rPr lang="ru-RU" sz="2000" dirty="0" smtClean="0"/>
              <a:t>5.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histrf.ru/lichnosti/biografii/p/pietr-i</a:t>
            </a:r>
            <a:r>
              <a:rPr lang="ru-RU" sz="2000" dirty="0" smtClean="0"/>
              <a:t> </a:t>
            </a:r>
          </a:p>
        </p:txBody>
      </p:sp>
      <p:pic>
        <p:nvPicPr>
          <p:cNvPr id="1027" name="Picture 3" descr="C:\Users\Lenovo\Downloads\книги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714620"/>
            <a:ext cx="2705100" cy="3333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Наши контакты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en-US" dirty="0" err="1" smtClean="0"/>
              <a:t>z.kutin</a:t>
            </a:r>
            <a:endParaRPr lang="ru-RU" dirty="0" smtClean="0"/>
          </a:p>
          <a:p>
            <a:r>
              <a:rPr lang="ru-RU" dirty="0" smtClean="0"/>
              <a:t>_</a:t>
            </a:r>
            <a:r>
              <a:rPr lang="ru-RU" b="1" dirty="0" smtClean="0"/>
              <a:t>3</a:t>
            </a:r>
            <a:r>
              <a:rPr lang="en-US" dirty="0" err="1" smtClean="0"/>
              <a:t>arik.kutin</a:t>
            </a:r>
            <a:r>
              <a:rPr lang="en-US" dirty="0" smtClean="0"/>
              <a:t>_</a:t>
            </a:r>
            <a:endParaRPr lang="ru-RU" dirty="0" smtClean="0"/>
          </a:p>
          <a:p>
            <a:r>
              <a:rPr lang="en-US" dirty="0" smtClean="0"/>
              <a:t>id182278035</a:t>
            </a:r>
            <a:endParaRPr lang="ru-RU" dirty="0"/>
          </a:p>
        </p:txBody>
      </p:sp>
      <p:pic>
        <p:nvPicPr>
          <p:cNvPr id="11266" name="Picture 2" descr="C:\Users\Lenovo\Downloads\вк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1214422"/>
            <a:ext cx="428628" cy="428628"/>
          </a:xfrm>
          <a:prstGeom prst="rect">
            <a:avLst/>
          </a:prstGeom>
          <a:noFill/>
        </p:spPr>
      </p:pic>
      <p:pic>
        <p:nvPicPr>
          <p:cNvPr id="5" name="Picture 2" descr="C:\Users\Lenovo\Downloads\вк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2143116"/>
            <a:ext cx="428628" cy="428628"/>
          </a:xfrm>
          <a:prstGeom prst="rect">
            <a:avLst/>
          </a:prstGeom>
          <a:noFill/>
        </p:spPr>
      </p:pic>
      <p:pic>
        <p:nvPicPr>
          <p:cNvPr id="11267" name="Picture 3" descr="C:\Users\Lenovo\Downloads\инста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5" y="1643050"/>
            <a:ext cx="436386" cy="428628"/>
          </a:xfrm>
          <a:prstGeom prst="rect">
            <a:avLst/>
          </a:prstGeom>
          <a:noFill/>
        </p:spPr>
      </p:pic>
      <p:pic>
        <p:nvPicPr>
          <p:cNvPr id="11268" name="Picture 4" descr="C:\Users\Lenovo\Downloads\благодарочка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3786190"/>
            <a:ext cx="2071702" cy="2071702"/>
          </a:xfrm>
          <a:prstGeom prst="rect">
            <a:avLst/>
          </a:prstGeom>
          <a:noFill/>
        </p:spPr>
      </p:pic>
      <p:pic>
        <p:nvPicPr>
          <p:cNvPr id="11269" name="Picture 5" descr="C:\Users\Lenovo\Downloads\аплодисменты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7290" y="3286124"/>
            <a:ext cx="3714776" cy="27860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C:\Users\Lenovo\Downloads\стату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857364"/>
            <a:ext cx="2092325" cy="3143250"/>
          </a:xfrm>
          <a:prstGeom prst="rect">
            <a:avLst/>
          </a:prstGeom>
          <a:noFill/>
        </p:spPr>
      </p:pic>
      <p:pic>
        <p:nvPicPr>
          <p:cNvPr id="1027" name="Picture 3" descr="C:\Users\Lenovo\Downloads\всадник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428868"/>
            <a:ext cx="2960688" cy="2217737"/>
          </a:xfrm>
          <a:prstGeom prst="rect">
            <a:avLst/>
          </a:prstGeom>
          <a:noFill/>
        </p:spPr>
      </p:pic>
      <p:pic>
        <p:nvPicPr>
          <p:cNvPr id="1028" name="Picture 4" descr="C:\Users\Lenovo\Downloads\памятник москва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1714488"/>
            <a:ext cx="2357454" cy="3147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Глава 1. Биография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Петр Алексеевич родился 9 июня 1672 г. Его отцом был русский царь Алексей Михайлович Романов, а матерью Наталья Нарышкина — вторая жена царя. В возрасте 4 лет Петр потерял отца. Воспитанием царевича занимался Никита Зотов. Петр был младшим в большой семье Алексея Михайловича (13 детей). Уже в юные годы мальчик интересовался военной деятельностью, и именно в связи с этим впоследствии создал свои «потешные» полки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2050" name="Picture 2" descr="C:\Users\Lenovo\Downloads\петр юность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214422"/>
            <a:ext cx="3143250" cy="2092325"/>
          </a:xfrm>
          <a:prstGeom prst="rect">
            <a:avLst/>
          </a:prstGeom>
          <a:noFill/>
        </p:spPr>
      </p:pic>
      <p:pic>
        <p:nvPicPr>
          <p:cNvPr id="2051" name="Picture 3" descr="C:\Users\Lenovo\Downloads\алексей романов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3714752"/>
            <a:ext cx="2417755" cy="2417755"/>
          </a:xfrm>
          <a:prstGeom prst="rect">
            <a:avLst/>
          </a:prstGeom>
          <a:noFill/>
        </p:spPr>
      </p:pic>
      <p:pic>
        <p:nvPicPr>
          <p:cNvPr id="2052" name="Picture 4" descr="C:\Users\Lenovo\Downloads\нарышкина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16" y="3500438"/>
            <a:ext cx="2143108" cy="2759289"/>
          </a:xfrm>
          <a:prstGeom prst="rect">
            <a:avLst/>
          </a:prstGeom>
          <a:noFill/>
        </p:spPr>
      </p:pic>
      <p:pic>
        <p:nvPicPr>
          <p:cNvPr id="2053" name="Picture 5" descr="C:\Users\Lenovo\Downloads\аист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14612" y="5429264"/>
            <a:ext cx="1433502" cy="10751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229600" cy="914400"/>
          </a:xfrm>
        </p:spPr>
        <p:txBody>
          <a:bodyPr/>
          <a:lstStyle/>
          <a:p>
            <a:r>
              <a:rPr lang="ru-RU" dirty="0" smtClean="0"/>
              <a:t>Биография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57422" y="2285992"/>
            <a:ext cx="4714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1682 году после смерти царя Федора Алексеевича при дворе обострилась борьба двух боярских кланов — Милославских (родственники первой жены Алексея Михайловича) и Нарышкиных.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Lenovo\Downloads\нарышкин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1889294" cy="2432499"/>
          </a:xfrm>
          <a:prstGeom prst="rect">
            <a:avLst/>
          </a:prstGeom>
          <a:noFill/>
        </p:spPr>
      </p:pic>
      <p:pic>
        <p:nvPicPr>
          <p:cNvPr id="3076" name="Picture 4" descr="C:\Users\Lenovo\Downloads\милосласка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1357298"/>
            <a:ext cx="2060805" cy="2643206"/>
          </a:xfrm>
          <a:prstGeom prst="rect">
            <a:avLst/>
          </a:prstGeom>
          <a:noFill/>
        </p:spPr>
      </p:pic>
      <p:pic>
        <p:nvPicPr>
          <p:cNvPr id="3077" name="Picture 5" descr="C:\Users\Lenovo\Downloads\двоецарствие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3786190"/>
            <a:ext cx="1857388" cy="2616853"/>
          </a:xfrm>
          <a:prstGeom prst="rect">
            <a:avLst/>
          </a:prstGeom>
          <a:noFill/>
        </p:spPr>
      </p:pic>
      <p:pic>
        <p:nvPicPr>
          <p:cNvPr id="3078" name="Picture 6" descr="C:\Users\Lenovo\Downloads\VS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4678" y="785794"/>
            <a:ext cx="2158905" cy="2158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Биография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Царями становились оба царевича, а регентом при них назначалась их старшая сестра — Софья, а фактическим правителем России становится В.В. Голицын – ее фаворит. Междуцарствие продолжалось 7 лет— с 1682 по 1689 гг. В 1689 году Петру исполняется 17 лет, он женится на Евдокии Лопухиной, вследствие чего должно было прекратиться регентство Софьи.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Когда петр 1 взошел на престол – Начало правления Петра 1: стрелецкий бунт,  потешные полки и царевна Софья - Петр Первый - Правители России - Каталог  статей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3214710" cy="3080764"/>
          </a:xfrm>
          <a:prstGeom prst="rect">
            <a:avLst/>
          </a:prstGeom>
          <a:noFill/>
        </p:spPr>
      </p:pic>
      <p:pic>
        <p:nvPicPr>
          <p:cNvPr id="6147" name="Picture 3" descr="C:\Users\Lenovo\Downloads\свадьба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2714620"/>
            <a:ext cx="2750363" cy="3929090"/>
          </a:xfrm>
          <a:prstGeom prst="rect">
            <a:avLst/>
          </a:prstGeom>
          <a:noFill/>
        </p:spPr>
      </p:pic>
      <p:pic>
        <p:nvPicPr>
          <p:cNvPr id="6148" name="Picture 4" descr="C:\Users\Lenovo\Downloads\Голицын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3214686"/>
            <a:ext cx="2583553" cy="3214710"/>
          </a:xfrm>
          <a:prstGeom prst="rect">
            <a:avLst/>
          </a:prstGeom>
          <a:noFill/>
        </p:spPr>
      </p:pic>
      <p:pic>
        <p:nvPicPr>
          <p:cNvPr id="6151" name="Picture 7" descr="C:\Users\Lenovo\Downloads\шапка мономаха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6182" y="785794"/>
            <a:ext cx="1928826" cy="17580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Биография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Одно только место во всей России могло его понять и утешить. Место, где его уважали, слушали и прислушивались. Место, в котором он чувствовал себя как дома, где его окружали настоящие друзья — Немецкая слобода.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7" name="Picture 1" descr="C:\Users\Lenovo\Downloads\немецкая слобод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571744"/>
            <a:ext cx="6500858" cy="39924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Глава 2. Великое посольство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Крупное политическое мероприятие Петра 1, после которого он уже определил вектор развития своей страны — Великое посольство — длительная поездка Петра 1 и его окружения по европейским странам, чего еще не делал ни один русский царь (участвовал в посольстве Петр под именем «плотника Петра </a:t>
            </a:r>
            <a:r>
              <a:rPr lang="ru-RU" sz="2000" dirty="0" smtClean="0"/>
              <a:t>Михайлова</a:t>
            </a:r>
            <a:r>
              <a:rPr lang="ru-RU" sz="2000" dirty="0" smtClean="0"/>
              <a:t>»).</a:t>
            </a:r>
            <a:endParaRPr lang="ru-RU" sz="2000" dirty="0"/>
          </a:p>
        </p:txBody>
      </p:sp>
      <p:pic>
        <p:nvPicPr>
          <p:cNvPr id="2050" name="Picture 2" descr="C:\Users\Lenovo\Downloads\посольство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429000"/>
            <a:ext cx="4044707" cy="1857388"/>
          </a:xfrm>
          <a:prstGeom prst="rect">
            <a:avLst/>
          </a:prstGeom>
          <a:noFill/>
        </p:spPr>
      </p:pic>
      <p:pic>
        <p:nvPicPr>
          <p:cNvPr id="2051" name="Picture 3" descr="C:\Users\Lenovo\Downloads\плотник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286124"/>
            <a:ext cx="3143272" cy="22731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Великое посольство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C:\Users\Lenovo\Downloads\плотник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4045534" cy="2500330"/>
          </a:xfrm>
          <a:prstGeom prst="rect">
            <a:avLst/>
          </a:prstGeom>
          <a:noFill/>
        </p:spPr>
      </p:pic>
      <p:pic>
        <p:nvPicPr>
          <p:cNvPr id="3075" name="Picture 3" descr="C:\Users\Lenovo\Downloads\карта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1142984"/>
            <a:ext cx="3571836" cy="3652833"/>
          </a:xfrm>
          <a:prstGeom prst="rect">
            <a:avLst/>
          </a:prstGeom>
          <a:noFill/>
        </p:spPr>
      </p:pic>
      <p:pic>
        <p:nvPicPr>
          <p:cNvPr id="3077" name="Picture 5" descr="C:\Users\Lenovo\Downloads\верфь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857628"/>
            <a:ext cx="4065612" cy="2285985"/>
          </a:xfrm>
          <a:prstGeom prst="rect">
            <a:avLst/>
          </a:prstGeom>
          <a:noFill/>
        </p:spPr>
      </p:pic>
      <p:pic>
        <p:nvPicPr>
          <p:cNvPr id="3078" name="Picture 6" descr="C:\Users\Lenovo\Downloads\кораблик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7884" y="5000636"/>
            <a:ext cx="1443588" cy="10826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Глава 3. Военная деятельность Петра 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период с 1700 по 1725 происходит несколько военных событий: </a:t>
            </a: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Война с Турцией 1686- 1700гг.</a:t>
            </a: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Война с Турцией 1710- 1713гг.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Каспийский поход 1722-1723гг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Северная война со Швецией (1700-1721).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C:\Users\Lenovo\Downloads\битв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3929066"/>
            <a:ext cx="3929090" cy="2249721"/>
          </a:xfrm>
          <a:prstGeom prst="rect">
            <a:avLst/>
          </a:prstGeom>
          <a:noFill/>
        </p:spPr>
      </p:pic>
      <p:pic>
        <p:nvPicPr>
          <p:cNvPr id="5123" name="Picture 3" descr="C:\Users\Lenovo\Downloads\петр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214422"/>
            <a:ext cx="3420527" cy="2554290"/>
          </a:xfrm>
          <a:prstGeom prst="rect">
            <a:avLst/>
          </a:prstGeom>
          <a:noFill/>
        </p:spPr>
      </p:pic>
      <p:pic>
        <p:nvPicPr>
          <p:cNvPr id="5124" name="Picture 4" descr="C:\Users\Lenovo\Downloads\пушка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4071942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233</TotalTime>
  <Words>534</Words>
  <PresentationFormat>Экран (4:3)</PresentationFormat>
  <Paragraphs>45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Начальная</vt:lpstr>
      <vt:lpstr>ПЕТР 1 –ВЕЛИКИЙ ГОСУДАРСТВЕННЫЙ ДЕЯТЕЛЬ</vt:lpstr>
      <vt:lpstr>Введение</vt:lpstr>
      <vt:lpstr>Глава 1. Биография</vt:lpstr>
      <vt:lpstr>Биография</vt:lpstr>
      <vt:lpstr>Биография</vt:lpstr>
      <vt:lpstr>Биография</vt:lpstr>
      <vt:lpstr>Глава 2. Великое посольство </vt:lpstr>
      <vt:lpstr>Великое посольство</vt:lpstr>
      <vt:lpstr>Глава 3. Военная деятельность Петра 1</vt:lpstr>
      <vt:lpstr>Военная деятельность Петра 1</vt:lpstr>
      <vt:lpstr>Глава 4. Реформы государственного устройства 1700 — 1725гг.</vt:lpstr>
      <vt:lpstr>Реформы государственного устройства 1700 — 1725гг</vt:lpstr>
      <vt:lpstr>Глава 5. Итоги внешней и внутренней политики Петра Первого</vt:lpstr>
      <vt:lpstr>Вывод</vt:lpstr>
      <vt:lpstr>Список литературы </vt:lpstr>
      <vt:lpstr>Наши контакты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ПЕТР 1 –ВЕЛИКИЙ ГОСУДАРСТВЕННЫЙ ДЕЯТЕЛЬ</dc:title>
  <dc:creator>Lenovo</dc:creator>
  <cp:lastModifiedBy>Lenovo</cp:lastModifiedBy>
  <cp:revision>26</cp:revision>
  <dcterms:created xsi:type="dcterms:W3CDTF">2020-09-21T17:45:24Z</dcterms:created>
  <dcterms:modified xsi:type="dcterms:W3CDTF">2020-09-22T18:27:46Z</dcterms:modified>
</cp:coreProperties>
</file>